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varScale="1">
        <p:scale>
          <a:sx n="110" d="100"/>
          <a:sy n="110" d="100"/>
        </p:scale>
        <p:origin x="432"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467759"/>
            <a:ext cx="2231013" cy="616652"/>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125" y="130384"/>
            <a:ext cx="2231013" cy="616652"/>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9125" y="130384"/>
            <a:ext cx="2231013" cy="616652"/>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9125" y="130384"/>
            <a:ext cx="2231013" cy="616652"/>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1801</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216</cp:revision>
  <cp:lastPrinted>2015-10-19T19:01:41Z</cp:lastPrinted>
  <dcterms:created xsi:type="dcterms:W3CDTF">2016-06-28T14:05:07Z</dcterms:created>
  <dcterms:modified xsi:type="dcterms:W3CDTF">2017-09-15T13:37:52Z</dcterms:modified>
  <cp:category/>
</cp:coreProperties>
</file>